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93D8343-74F1-4410-BDCE-30164BE0F8ED}"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112547558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3D8343-74F1-4410-BDCE-30164BE0F8ED}"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1701388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3D8343-74F1-4410-BDCE-30164BE0F8ED}"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170922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3D8343-74F1-4410-BDCE-30164BE0F8ED}"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1856476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93D8343-74F1-4410-BDCE-30164BE0F8ED}"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13978952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93D8343-74F1-4410-BDCE-30164BE0F8ED}" type="datetimeFigureOut">
              <a:rPr lang="en-US" smtClean="0"/>
              <a:t>4/10/2023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259328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93D8343-74F1-4410-BDCE-30164BE0F8ED}"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8A854-3B6B-48CB-906E-6BCCF3871E3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42592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3D8343-74F1-4410-BDCE-30164BE0F8ED}" type="datetimeFigureOut">
              <a:rPr lang="en-US" smtClean="0"/>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149122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D8343-74F1-4410-BDCE-30164BE0F8ED}" type="datetimeFigureOut">
              <a:rPr lang="en-US" smtClean="0"/>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1569989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93D8343-74F1-4410-BDCE-30164BE0F8ED}" type="datetimeFigureOut">
              <a:rPr lang="en-US" smtClean="0"/>
              <a:t>4/10/2023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931052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93D8343-74F1-4410-BDCE-30164BE0F8ED}" type="datetimeFigureOut">
              <a:rPr lang="en-US" smtClean="0"/>
              <a:t>4/10/2023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F18A854-3B6B-48CB-906E-6BCCF3871E3D}" type="slidenum">
              <a:rPr lang="en-US" smtClean="0"/>
              <a:t>‹#›</a:t>
            </a:fld>
            <a:endParaRPr lang="en-US"/>
          </a:p>
        </p:txBody>
      </p:sp>
    </p:spTree>
    <p:extLst>
      <p:ext uri="{BB962C8B-B14F-4D97-AF65-F5344CB8AC3E}">
        <p14:creationId xmlns:p14="http://schemas.microsoft.com/office/powerpoint/2010/main" val="1965462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93D8343-74F1-4410-BDCE-30164BE0F8ED}" type="datetimeFigureOut">
              <a:rPr lang="en-US" smtClean="0"/>
              <a:t>4/10/2023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F18A854-3B6B-48CB-906E-6BCCF3871E3D}" type="slidenum">
              <a:rPr lang="en-US" smtClean="0"/>
              <a:t>‹#›</a:t>
            </a:fld>
            <a:endParaRPr lang="en-US"/>
          </a:p>
        </p:txBody>
      </p:sp>
    </p:spTree>
    <p:extLst>
      <p:ext uri="{BB962C8B-B14F-4D97-AF65-F5344CB8AC3E}">
        <p14:creationId xmlns:p14="http://schemas.microsoft.com/office/powerpoint/2010/main" val="1155984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F906A-73D0-B5B1-E930-77DDD62729AB}"/>
              </a:ext>
            </a:extLst>
          </p:cNvPr>
          <p:cNvSpPr>
            <a:spLocks noGrp="1"/>
          </p:cNvSpPr>
          <p:nvPr>
            <p:ph type="ctrTitle"/>
          </p:nvPr>
        </p:nvSpPr>
        <p:spPr/>
        <p:txBody>
          <a:bodyPr/>
          <a:lstStyle/>
          <a:p>
            <a:r>
              <a:rPr lang="en-US" b="1" dirty="0"/>
              <a:t>Advantages of Money</a:t>
            </a:r>
            <a:endParaRPr lang="en-US" dirty="0"/>
          </a:p>
        </p:txBody>
      </p:sp>
      <p:sp>
        <p:nvSpPr>
          <p:cNvPr id="3" name="Subtitle 2">
            <a:extLst>
              <a:ext uri="{FF2B5EF4-FFF2-40B4-BE49-F238E27FC236}">
                <a16:creationId xmlns:a16="http://schemas.microsoft.com/office/drawing/2014/main" id="{8AA30789-F112-6199-CA5D-AE09403A398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219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C4806-A380-D9F4-1808-17409AA13591}"/>
              </a:ext>
            </a:extLst>
          </p:cNvPr>
          <p:cNvSpPr>
            <a:spLocks noGrp="1"/>
          </p:cNvSpPr>
          <p:nvPr>
            <p:ph type="title"/>
          </p:nvPr>
        </p:nvSpPr>
        <p:spPr/>
        <p:txBody>
          <a:bodyPr/>
          <a:lstStyle/>
          <a:p>
            <a:r>
              <a:rPr lang="en-US" b="1" dirty="0"/>
              <a:t>Advantages of Money</a:t>
            </a:r>
          </a:p>
        </p:txBody>
      </p:sp>
      <p:sp>
        <p:nvSpPr>
          <p:cNvPr id="3" name="Content Placeholder 2">
            <a:extLst>
              <a:ext uri="{FF2B5EF4-FFF2-40B4-BE49-F238E27FC236}">
                <a16:creationId xmlns:a16="http://schemas.microsoft.com/office/drawing/2014/main" id="{89548E17-2C06-25F0-9547-E7D1FC7328F0}"/>
              </a:ext>
            </a:extLst>
          </p:cNvPr>
          <p:cNvSpPr>
            <a:spLocks noGrp="1"/>
          </p:cNvSpPr>
          <p:nvPr>
            <p:ph idx="1"/>
          </p:nvPr>
        </p:nvSpPr>
        <p:spPr/>
        <p:txBody>
          <a:bodyPr>
            <a:normAutofit/>
          </a:bodyPr>
          <a:lstStyle/>
          <a:p>
            <a:pPr marL="0" indent="0" algn="just">
              <a:buNone/>
            </a:pPr>
            <a:r>
              <a:rPr lang="en-US" dirty="0"/>
              <a:t>There are a lot of advantages to having money. When you have more money than you need, life becomes easier. You can afford to pay someone else to do your chores for you. Having enough cash makes it possible for you to take a vacation from time to time without having to save up all year first.</a:t>
            </a:r>
          </a:p>
        </p:txBody>
      </p:sp>
    </p:spTree>
    <p:extLst>
      <p:ext uri="{BB962C8B-B14F-4D97-AF65-F5344CB8AC3E}">
        <p14:creationId xmlns:p14="http://schemas.microsoft.com/office/powerpoint/2010/main" val="1470191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B84F8-57CF-C9C9-2146-337F3A378853}"/>
              </a:ext>
            </a:extLst>
          </p:cNvPr>
          <p:cNvSpPr>
            <a:spLocks noGrp="1"/>
          </p:cNvSpPr>
          <p:nvPr>
            <p:ph type="title"/>
          </p:nvPr>
        </p:nvSpPr>
        <p:spPr/>
        <p:txBody>
          <a:bodyPr/>
          <a:lstStyle/>
          <a:p>
            <a:r>
              <a:rPr lang="en-US" b="1" dirty="0"/>
              <a:t>Advantages of Money</a:t>
            </a:r>
            <a:endParaRPr lang="en-US" dirty="0"/>
          </a:p>
        </p:txBody>
      </p:sp>
      <p:sp>
        <p:nvSpPr>
          <p:cNvPr id="3" name="Content Placeholder 2">
            <a:extLst>
              <a:ext uri="{FF2B5EF4-FFF2-40B4-BE49-F238E27FC236}">
                <a16:creationId xmlns:a16="http://schemas.microsoft.com/office/drawing/2014/main" id="{B992C045-23B0-65A0-AC93-A309EEC23603}"/>
              </a:ext>
            </a:extLst>
          </p:cNvPr>
          <p:cNvSpPr>
            <a:spLocks noGrp="1"/>
          </p:cNvSpPr>
          <p:nvPr>
            <p:ph idx="1"/>
          </p:nvPr>
        </p:nvSpPr>
        <p:spPr/>
        <p:txBody>
          <a:bodyPr/>
          <a:lstStyle/>
          <a:p>
            <a:pPr algn="just"/>
            <a:r>
              <a:rPr lang="en-US" b="1" dirty="0"/>
              <a:t>Economical: </a:t>
            </a:r>
            <a:r>
              <a:rPr lang="en-US" dirty="0"/>
              <a:t>Having money makes it easier to buy things. For example, if you need a new car, but don’t have enough cash on hand to pay for it, you’ll have to save up for months or years before you can afford one. If you do have enough money in your bank account, however, you can simply go out and buy a car right away.</a:t>
            </a:r>
          </a:p>
          <a:p>
            <a:pPr algn="just"/>
            <a:r>
              <a:rPr lang="en-US" b="1" dirty="0"/>
              <a:t>Convenient: </a:t>
            </a:r>
            <a:r>
              <a:rPr lang="en-US" dirty="0"/>
              <a:t>When you have enough money, you can pay someone else to do your chores for you. For example, if you don’t have time to mow your lawn or shovel your snow, you can hire a teenager down the street to do it for a small fee.</a:t>
            </a:r>
          </a:p>
        </p:txBody>
      </p:sp>
    </p:spTree>
    <p:extLst>
      <p:ext uri="{BB962C8B-B14F-4D97-AF65-F5344CB8AC3E}">
        <p14:creationId xmlns:p14="http://schemas.microsoft.com/office/powerpoint/2010/main" val="13335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2F40A-D3E1-FC38-4201-B05433B5744A}"/>
              </a:ext>
            </a:extLst>
          </p:cNvPr>
          <p:cNvSpPr>
            <a:spLocks noGrp="1"/>
          </p:cNvSpPr>
          <p:nvPr>
            <p:ph type="title"/>
          </p:nvPr>
        </p:nvSpPr>
        <p:spPr/>
        <p:txBody>
          <a:bodyPr/>
          <a:lstStyle/>
          <a:p>
            <a:r>
              <a:rPr lang="en-US" b="1" dirty="0"/>
              <a:t>Advantages of Money</a:t>
            </a:r>
            <a:endParaRPr lang="en-US" dirty="0"/>
          </a:p>
        </p:txBody>
      </p:sp>
      <p:sp>
        <p:nvSpPr>
          <p:cNvPr id="3" name="Content Placeholder 2">
            <a:extLst>
              <a:ext uri="{FF2B5EF4-FFF2-40B4-BE49-F238E27FC236}">
                <a16:creationId xmlns:a16="http://schemas.microsoft.com/office/drawing/2014/main" id="{B0042307-2B9C-49C4-21DE-70E9CB3508AB}"/>
              </a:ext>
            </a:extLst>
          </p:cNvPr>
          <p:cNvSpPr>
            <a:spLocks noGrp="1"/>
          </p:cNvSpPr>
          <p:nvPr>
            <p:ph idx="1"/>
          </p:nvPr>
        </p:nvSpPr>
        <p:spPr/>
        <p:txBody>
          <a:bodyPr/>
          <a:lstStyle/>
          <a:p>
            <a:pPr algn="just"/>
            <a:r>
              <a:rPr lang="en-US" b="1" dirty="0"/>
              <a:t>Homogeneous: </a:t>
            </a:r>
            <a:r>
              <a:rPr lang="en-US" dirty="0"/>
              <a:t>When you have enough money, you can take a vacation from time to time. If you don’t have any money saved up, however, you’ll have to save up for months or years before you can afford a trip. In other words, having money makes it possible for you to escape your daily routine every once in a while.</a:t>
            </a:r>
          </a:p>
          <a:p>
            <a:pPr algn="just"/>
            <a:r>
              <a:rPr lang="en-US" b="1" dirty="0"/>
              <a:t>Stability: </a:t>
            </a:r>
            <a:r>
              <a:rPr lang="en-US" dirty="0"/>
              <a:t>Having money makes it possible for you to weather financial storms. For example, if you lose your job, having a lot of cash in your bank account will help you pay your bills until you find another job. If you don’t have any money saved up, however, losing your job could put you in dire straits financially.</a:t>
            </a:r>
          </a:p>
        </p:txBody>
      </p:sp>
    </p:spTree>
    <p:extLst>
      <p:ext uri="{BB962C8B-B14F-4D97-AF65-F5344CB8AC3E}">
        <p14:creationId xmlns:p14="http://schemas.microsoft.com/office/powerpoint/2010/main" val="1439165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BA3AA-F103-E462-4666-AA8ECB606E4E}"/>
              </a:ext>
            </a:extLst>
          </p:cNvPr>
          <p:cNvSpPr>
            <a:spLocks noGrp="1"/>
          </p:cNvSpPr>
          <p:nvPr>
            <p:ph type="title"/>
          </p:nvPr>
        </p:nvSpPr>
        <p:spPr/>
        <p:txBody>
          <a:bodyPr/>
          <a:lstStyle/>
          <a:p>
            <a:r>
              <a:rPr lang="en-US" b="1" dirty="0"/>
              <a:t>Advantages of Money</a:t>
            </a:r>
            <a:endParaRPr lang="en-US" dirty="0"/>
          </a:p>
        </p:txBody>
      </p:sp>
      <p:sp>
        <p:nvSpPr>
          <p:cNvPr id="3" name="Content Placeholder 2">
            <a:extLst>
              <a:ext uri="{FF2B5EF4-FFF2-40B4-BE49-F238E27FC236}">
                <a16:creationId xmlns:a16="http://schemas.microsoft.com/office/drawing/2014/main" id="{CFA46FEA-76E0-989A-03E2-65CCA7845561}"/>
              </a:ext>
            </a:extLst>
          </p:cNvPr>
          <p:cNvSpPr>
            <a:spLocks noGrp="1"/>
          </p:cNvSpPr>
          <p:nvPr>
            <p:ph idx="1"/>
          </p:nvPr>
        </p:nvSpPr>
        <p:spPr/>
        <p:txBody>
          <a:bodyPr/>
          <a:lstStyle/>
          <a:p>
            <a:pPr algn="just"/>
            <a:r>
              <a:rPr lang="en-US" b="1" dirty="0"/>
              <a:t>Elasticity: </a:t>
            </a:r>
            <a:r>
              <a:rPr lang="en-US" dirty="0"/>
              <a:t>If you have enough money, you can use it to pay off your debts. For example, if you owe $20,000 on your credit card, having a lot of cash in your bank account will help you pay that debt off faster. If you don’t have any money saved up, however, paying off that debt will take years.</a:t>
            </a:r>
          </a:p>
        </p:txBody>
      </p:sp>
    </p:spTree>
    <p:extLst>
      <p:ext uri="{BB962C8B-B14F-4D97-AF65-F5344CB8AC3E}">
        <p14:creationId xmlns:p14="http://schemas.microsoft.com/office/powerpoint/2010/main" val="84355045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0</TotalTime>
  <Words>404</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Parcel</vt:lpstr>
      <vt:lpstr>Advantages of Money</vt:lpstr>
      <vt:lpstr>Advantages of Money</vt:lpstr>
      <vt:lpstr>Advantages of Money</vt:lpstr>
      <vt:lpstr>Advantages of Money</vt:lpstr>
      <vt:lpstr>Advantages of Money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Advantages of Money</dc:title>
  <dc:creator>Ananya Priya</dc:creator>
  <cp:lastModifiedBy>Ananya Priya</cp:lastModifiedBy>
  <cp:revision>1</cp:revision>
  <dcterms:created xsi:type="dcterms:W3CDTF">2023-04-10T15:29:32Z</dcterms:created>
  <dcterms:modified xsi:type="dcterms:W3CDTF">2023-04-10T15:29:53Z</dcterms:modified>
</cp:coreProperties>
</file>